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70" d="100"/>
          <a:sy n="70" d="100"/>
        </p:scale>
        <p:origin x="15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www.businessmodelgeneration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Write directly to the canvas…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Or use the post-it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™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note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…or both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8" name="Group 247"/>
          <p:cNvGrpSpPr/>
          <p:nvPr/>
        </p:nvGrpSpPr>
        <p:grpSpPr>
          <a:xfrm>
            <a:off x="3817937" y="2176053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post-it™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129</Words>
  <Application>Microsoft Office PowerPoint</Application>
  <PresentationFormat>Affichage à l'écran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Comic Sans MS</vt:lpstr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Utilisateur Windows</cp:lastModifiedBy>
  <cp:revision>46</cp:revision>
  <dcterms:created xsi:type="dcterms:W3CDTF">2011-03-15T01:24:59Z</dcterms:created>
  <dcterms:modified xsi:type="dcterms:W3CDTF">2019-03-26T21:33:19Z</dcterms:modified>
</cp:coreProperties>
</file>